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AFE11-AEAB-4EE4-93AD-DB9DF3F454D2}" v="2" dt="2019-05-14T17:02:20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15.05.2019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>
                <a:sym typeface="Wingdings" pitchFamily="2" charset="2"/>
              </a:rPr>
              <a:t>Auswahl kann </a:t>
            </a:r>
            <a:r>
              <a:rPr lang="de-DE" sz="2000" dirty="0">
                <a:sym typeface="Wingdings" pitchFamily="2" charset="2"/>
              </a:rPr>
              <a:t>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51E7FA3-8A20-44D2-B9EA-D1E4F965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t="64928" r="36353" b="11303"/>
          <a:stretch/>
        </p:blipFill>
        <p:spPr>
          <a:xfrm>
            <a:off x="6950361" y="1717676"/>
            <a:ext cx="4579045" cy="33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502580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590" r="1654" b="2920"/>
          <a:stretch/>
        </p:blipFill>
        <p:spPr>
          <a:xfrm>
            <a:off x="4866611" y="1846090"/>
            <a:ext cx="6920144" cy="348128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Schweregrad: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Schweregrad: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Positivität: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Long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times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Microsoft Office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Agenda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Theresa Dietinger</cp:lastModifiedBy>
  <cp:revision>13</cp:revision>
  <dcterms:created xsi:type="dcterms:W3CDTF">2019-05-14T10:31:44Z</dcterms:created>
  <dcterms:modified xsi:type="dcterms:W3CDTF">2019-05-15T09:02:56Z</dcterms:modified>
</cp:coreProperties>
</file>